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9C1F-0E2D-4868-8B68-FA0D2F0D82C7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52FA2D3-F4E2-4E30-B4E7-8B8668BE9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9C1F-0E2D-4868-8B68-FA0D2F0D82C7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A2D3-F4E2-4E30-B4E7-8B8668BE9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9C1F-0E2D-4868-8B68-FA0D2F0D82C7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A2D3-F4E2-4E30-B4E7-8B8668BE9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9C1F-0E2D-4868-8B68-FA0D2F0D82C7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A2D3-F4E2-4E30-B4E7-8B8668BE9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9C1F-0E2D-4868-8B68-FA0D2F0D82C7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2FA2D3-F4E2-4E30-B4E7-8B8668BE9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9C1F-0E2D-4868-8B68-FA0D2F0D82C7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A2D3-F4E2-4E30-B4E7-8B8668BE9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9C1F-0E2D-4868-8B68-FA0D2F0D82C7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A2D3-F4E2-4E30-B4E7-8B8668BE9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9C1F-0E2D-4868-8B68-FA0D2F0D82C7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A2D3-F4E2-4E30-B4E7-8B8668BE9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9C1F-0E2D-4868-8B68-FA0D2F0D82C7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A2D3-F4E2-4E30-B4E7-8B8668BE9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9C1F-0E2D-4868-8B68-FA0D2F0D82C7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A2D3-F4E2-4E30-B4E7-8B8668BE9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9C1F-0E2D-4868-8B68-FA0D2F0D82C7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2FA2D3-F4E2-4E30-B4E7-8B8668BE9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0C9C1F-0E2D-4868-8B68-FA0D2F0D82C7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52FA2D3-F4E2-4E30-B4E7-8B8668BE9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2362200" y="6735836"/>
            <a:ext cx="45719" cy="1221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•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sr-Cyrl-R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Битка за Сому</a:t>
            </a:r>
            <a:r>
              <a:rPr lang="en-US" b="1" dirty="0" smtClean="0">
                <a:ln w="180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dirty="0" smtClean="0"/>
              <a:t>•</a:t>
            </a:r>
            <a:endParaRPr lang="en-US" dirty="0"/>
          </a:p>
        </p:txBody>
      </p:sp>
      <p:pic>
        <p:nvPicPr>
          <p:cNvPr id="10" name="Picture 9" descr="Cheshire_Regiment_trench_Somme_19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048000"/>
            <a:ext cx="4795539" cy="3661737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381000"/>
            <a:ext cx="4267200" cy="5638800"/>
          </a:xfrm>
        </p:spPr>
        <p:txBody>
          <a:bodyPr>
            <a:noAutofit/>
          </a:bodyPr>
          <a:lstStyle/>
          <a:p>
            <a:r>
              <a:rPr lang="sr-Cyrl-RS" sz="2800" i="1" dirty="0" smtClean="0">
                <a:latin typeface="Andalus" pitchFamily="18" charset="-78"/>
                <a:cs typeface="Andalus" pitchFamily="18" charset="-78"/>
              </a:rPr>
              <a:t>Била је највећа битка Првог светског рата.</a:t>
            </a:r>
            <a:r>
              <a:rPr lang="sr-Cyrl-RS" sz="28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r-Cyrl-RS" sz="2800" i="1" dirty="0" smtClean="0">
                <a:latin typeface="Andalus" pitchFamily="18" charset="-78"/>
                <a:cs typeface="Andalus" pitchFamily="18" charset="-78"/>
              </a:rPr>
              <a:t>Британске и Француске војске су покушале да се пробију кроз Немачку заштиту која је била дугачка 40 км и ишла ка северној Француској. Циљ је био да се Немачка повуче саВердена или бар ослаби.</a:t>
            </a:r>
            <a:endParaRPr lang="en-US" sz="2800" i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4" descr="British_plan_Somme_1_July_19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1371600"/>
            <a:ext cx="3227934" cy="512165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Francuska</a:t>
            </a:r>
            <a:r>
              <a:rPr lang="en-US" i="1" dirty="0" smtClean="0"/>
              <a:t> I </a:t>
            </a:r>
            <a:r>
              <a:rPr lang="en-US" i="1" dirty="0" err="1" smtClean="0"/>
              <a:t>Britanska</a:t>
            </a:r>
            <a:r>
              <a:rPr lang="en-US" i="1" dirty="0" smtClean="0"/>
              <a:t> </a:t>
            </a:r>
            <a:r>
              <a:rPr lang="en-US" i="1" dirty="0" err="1" smtClean="0"/>
              <a:t>vojska</a:t>
            </a:r>
            <a:r>
              <a:rPr lang="en-US" i="1" dirty="0" smtClean="0"/>
              <a:t> </a:t>
            </a:r>
            <a:r>
              <a:rPr lang="en-US" i="1" dirty="0" err="1" smtClean="0"/>
              <a:t>su</a:t>
            </a:r>
            <a:r>
              <a:rPr lang="en-US" i="1" dirty="0" smtClean="0"/>
              <a:t> se </a:t>
            </a:r>
            <a:r>
              <a:rPr lang="en-US" i="1" dirty="0" err="1" smtClean="0"/>
              <a:t>dogovorile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se </a:t>
            </a:r>
            <a:r>
              <a:rPr lang="en-US" i="1" dirty="0" err="1" smtClean="0"/>
              <a:t>sretnu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suprotnih</a:t>
            </a:r>
            <a:r>
              <a:rPr lang="en-US" i="1" dirty="0" smtClean="0"/>
              <a:t> </a:t>
            </a:r>
            <a:r>
              <a:rPr lang="en-US" i="1" dirty="0" err="1" smtClean="0"/>
              <a:t>strana</a:t>
            </a:r>
            <a:r>
              <a:rPr lang="en-US" i="1" dirty="0" smtClean="0"/>
              <a:t> </a:t>
            </a:r>
            <a:r>
              <a:rPr lang="en-US" i="1" dirty="0" err="1" smtClean="0"/>
              <a:t>reke</a:t>
            </a:r>
            <a:r>
              <a:rPr lang="en-US" i="1" dirty="0" smtClean="0"/>
              <a:t> Some u </a:t>
            </a:r>
            <a:r>
              <a:rPr lang="en-US" i="1" dirty="0" err="1" smtClean="0"/>
              <a:t>Pikardiji</a:t>
            </a:r>
            <a:r>
              <a:rPr lang="en-US" i="1" dirty="0" smtClean="0"/>
              <a:t>, Ruska </a:t>
            </a:r>
            <a:r>
              <a:rPr lang="en-US" i="1" dirty="0" err="1" smtClean="0"/>
              <a:t>vojska</a:t>
            </a:r>
            <a:r>
              <a:rPr lang="en-US" i="1" dirty="0" smtClean="0"/>
              <a:t> je </a:t>
            </a:r>
            <a:r>
              <a:rPr lang="en-US" i="1" dirty="0" err="1" smtClean="0"/>
              <a:t>pristizala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istoka</a:t>
            </a:r>
            <a:r>
              <a:rPr lang="en-US" i="1" dirty="0" smtClean="0"/>
              <a:t> a </a:t>
            </a:r>
            <a:r>
              <a:rPr lang="en-US" i="1" dirty="0" err="1" smtClean="0"/>
              <a:t>Italijanksa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Alpa</a:t>
            </a:r>
            <a:r>
              <a:rPr lang="en-US" i="1" dirty="0" smtClean="0"/>
              <a:t>.</a:t>
            </a:r>
          </a:p>
          <a:p>
            <a:r>
              <a:rPr lang="en-US" i="1" dirty="0" err="1" smtClean="0"/>
              <a:t>Nemci</a:t>
            </a:r>
            <a:r>
              <a:rPr lang="en-US" i="1" dirty="0" smtClean="0"/>
              <a:t>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vec</a:t>
            </a:r>
            <a:r>
              <a:rPr lang="en-US" i="1" dirty="0" smtClean="0"/>
              <a:t> </a:t>
            </a:r>
            <a:r>
              <a:rPr lang="en-US" i="1" dirty="0" err="1" smtClean="0"/>
              <a:t>zapoceli</a:t>
            </a:r>
            <a:r>
              <a:rPr lang="en-US" i="1" dirty="0" smtClean="0"/>
              <a:t> </a:t>
            </a:r>
            <a:r>
              <a:rPr lang="en-US" i="1" dirty="0" err="1" smtClean="0"/>
              <a:t>bitku</a:t>
            </a:r>
            <a:r>
              <a:rPr lang="en-US" i="1" dirty="0" smtClean="0"/>
              <a:t> </a:t>
            </a:r>
            <a:r>
              <a:rPr lang="en-US" i="1" dirty="0" err="1" smtClean="0"/>
              <a:t>za</a:t>
            </a:r>
            <a:r>
              <a:rPr lang="en-US" i="1" dirty="0" smtClean="0"/>
              <a:t> </a:t>
            </a:r>
            <a:r>
              <a:rPr lang="en-US" i="1" dirty="0" err="1" smtClean="0"/>
              <a:t>Verden</a:t>
            </a:r>
            <a:r>
              <a:rPr lang="en-US" i="1" dirty="0" smtClean="0"/>
              <a:t> 21Februara 1916. I </a:t>
            </a:r>
            <a:r>
              <a:rPr lang="en-US" i="1" dirty="0" err="1" smtClean="0"/>
              <a:t>Franzuzi</a:t>
            </a:r>
            <a:r>
              <a:rPr lang="en-US" i="1" dirty="0" smtClean="0"/>
              <a:t>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vec</a:t>
            </a:r>
            <a:r>
              <a:rPr lang="en-US" i="1" dirty="0" smtClean="0"/>
              <a:t> </a:t>
            </a:r>
            <a:r>
              <a:rPr lang="en-US" i="1" dirty="0" err="1" smtClean="0"/>
              <a:t>ratovali</a:t>
            </a:r>
            <a:r>
              <a:rPr lang="en-US" i="1" dirty="0" smtClean="0"/>
              <a:t> </a:t>
            </a:r>
            <a:r>
              <a:rPr lang="en-US" i="1" dirty="0" err="1" smtClean="0"/>
              <a:t>tako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je </a:t>
            </a:r>
            <a:r>
              <a:rPr lang="en-US" i="1" dirty="0" err="1" smtClean="0"/>
              <a:t>britanska</a:t>
            </a:r>
            <a:r>
              <a:rPr lang="en-US" i="1" dirty="0" smtClean="0"/>
              <a:t> </a:t>
            </a:r>
            <a:r>
              <a:rPr lang="en-US" i="1" dirty="0" err="1" smtClean="0"/>
              <a:t>armija</a:t>
            </a:r>
            <a:r>
              <a:rPr lang="en-US" i="1" dirty="0" smtClean="0"/>
              <a:t>, u to </a:t>
            </a:r>
            <a:r>
              <a:rPr lang="en-US" i="1" dirty="0" err="1" smtClean="0"/>
              <a:t>vreme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malo</a:t>
            </a:r>
            <a:r>
              <a:rPr lang="en-US" i="1" dirty="0" smtClean="0"/>
              <a:t> </a:t>
            </a:r>
            <a:r>
              <a:rPr lang="en-US" i="1" dirty="0" err="1" smtClean="0"/>
              <a:t>iskustva</a:t>
            </a:r>
            <a:r>
              <a:rPr lang="en-US" i="1" dirty="0" smtClean="0"/>
              <a:t> u </a:t>
            </a:r>
            <a:r>
              <a:rPr lang="en-US" i="1" dirty="0" err="1" smtClean="0"/>
              <a:t>ratovanju</a:t>
            </a:r>
            <a:r>
              <a:rPr lang="en-US" i="1" dirty="0" smtClean="0"/>
              <a:t> </a:t>
            </a:r>
            <a:r>
              <a:rPr lang="en-US" i="1" dirty="0" err="1" smtClean="0"/>
              <a:t>morala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se </a:t>
            </a:r>
            <a:r>
              <a:rPr lang="en-US" i="1" dirty="0" err="1" smtClean="0"/>
              <a:t>ukljuci</a:t>
            </a:r>
            <a:r>
              <a:rPr lang="en-US" i="1" dirty="0" smtClean="0"/>
              <a:t> u </a:t>
            </a:r>
            <a:r>
              <a:rPr lang="en-US" i="1" dirty="0" err="1" smtClean="0"/>
              <a:t>ratovanje</a:t>
            </a:r>
            <a:r>
              <a:rPr lang="en-US" i="1" dirty="0" smtClean="0"/>
              <a:t> u </a:t>
            </a:r>
            <a:r>
              <a:rPr lang="en-US" i="1" dirty="0" err="1" smtClean="0"/>
              <a:t>Francuskoj</a:t>
            </a:r>
            <a:r>
              <a:rPr lang="en-US" i="1" dirty="0" smtClean="0"/>
              <a:t>. </a:t>
            </a:r>
            <a:r>
              <a:rPr lang="en-US" i="1" dirty="0" err="1" smtClean="0"/>
              <a:t>Sredinom</a:t>
            </a:r>
            <a:r>
              <a:rPr lang="en-US" i="1" dirty="0" smtClean="0"/>
              <a:t> 1916, </a:t>
            </a:r>
            <a:r>
              <a:rPr lang="en-US" i="1" dirty="0" err="1" smtClean="0"/>
              <a:t>Britanci</a:t>
            </a:r>
            <a:r>
              <a:rPr lang="en-US" i="1" dirty="0" smtClean="0"/>
              <a:t>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imali</a:t>
            </a:r>
            <a:r>
              <a:rPr lang="en-US" i="1" dirty="0" smtClean="0"/>
              <a:t> 10 </a:t>
            </a:r>
            <a:r>
              <a:rPr lang="en-US" i="1" dirty="0" err="1" smtClean="0"/>
              <a:t>eskadrila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185 </a:t>
            </a:r>
            <a:r>
              <a:rPr lang="en-US" i="1" dirty="0" err="1" smtClean="0"/>
              <a:t>aviona</a:t>
            </a:r>
            <a:r>
              <a:rPr lang="en-US" i="1" dirty="0" smtClean="0"/>
              <a:t> I </a:t>
            </a:r>
            <a:r>
              <a:rPr lang="en-US" i="1" dirty="0" err="1" smtClean="0"/>
              <a:t>napali</a:t>
            </a:r>
            <a:r>
              <a:rPr lang="en-US" i="1" dirty="0" smtClean="0"/>
              <a:t>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Nemacku</a:t>
            </a:r>
            <a:r>
              <a:rPr lang="en-US" i="1" dirty="0" smtClean="0"/>
              <a:t> </a:t>
            </a:r>
            <a:r>
              <a:rPr lang="en-US" i="1" dirty="0" err="1" smtClean="0"/>
              <a:t>vojsku</a:t>
            </a:r>
            <a:r>
              <a:rPr lang="en-US" i="1" dirty="0" smtClean="0"/>
              <a:t> I </a:t>
            </a:r>
            <a:r>
              <a:rPr lang="en-US" i="1" dirty="0" err="1" smtClean="0"/>
              <a:t>iz</a:t>
            </a:r>
            <a:r>
              <a:rPr lang="en-US" i="1" dirty="0" smtClean="0"/>
              <a:t> </a:t>
            </a:r>
            <a:r>
              <a:rPr lang="en-US" i="1" dirty="0" err="1" smtClean="0"/>
              <a:t>vazduha</a:t>
            </a:r>
            <a:r>
              <a:rPr lang="en-US" i="1" dirty="0" smtClean="0"/>
              <a:t>. </a:t>
            </a:r>
          </a:p>
          <a:p>
            <a:r>
              <a:rPr lang="en-US" i="1" dirty="0" smtClean="0"/>
              <a:t>U </a:t>
            </a:r>
            <a:r>
              <a:rPr lang="en-US" i="1" dirty="0" err="1" smtClean="0"/>
              <a:t>septembru</a:t>
            </a:r>
            <a:r>
              <a:rPr lang="en-US" i="1" dirty="0" smtClean="0"/>
              <a:t> je </a:t>
            </a:r>
            <a:r>
              <a:rPr lang="en-US" i="1" dirty="0" err="1" smtClean="0"/>
              <a:t>Nemacka</a:t>
            </a:r>
            <a:r>
              <a:rPr lang="en-US" i="1" dirty="0" smtClean="0"/>
              <a:t> </a:t>
            </a:r>
            <a:r>
              <a:rPr lang="en-US" i="1" dirty="0" err="1" smtClean="0"/>
              <a:t>vojska</a:t>
            </a:r>
            <a:r>
              <a:rPr lang="en-US" i="1" dirty="0" smtClean="0"/>
              <a:t> je </a:t>
            </a:r>
            <a:r>
              <a:rPr lang="en-US" i="1" dirty="0" err="1" smtClean="0"/>
              <a:t>uvela</a:t>
            </a:r>
            <a:r>
              <a:rPr lang="en-US" i="1" dirty="0" smtClean="0"/>
              <a:t> </a:t>
            </a:r>
            <a:r>
              <a:rPr lang="en-US" i="1" dirty="0" err="1" smtClean="0"/>
              <a:t>nove</a:t>
            </a:r>
            <a:r>
              <a:rPr lang="en-US" i="1" dirty="0" smtClean="0"/>
              <a:t> </a:t>
            </a:r>
            <a:r>
              <a:rPr lang="en-US" i="1" dirty="0" err="1" smtClean="0"/>
              <a:t>avione</a:t>
            </a:r>
            <a:r>
              <a:rPr lang="en-US" i="1" dirty="0" smtClean="0"/>
              <a:t> I </a:t>
            </a:r>
            <a:r>
              <a:rPr lang="en-US" i="1" dirty="0" err="1" smtClean="0"/>
              <a:t>opet</a:t>
            </a:r>
            <a:r>
              <a:rPr lang="en-US" i="1" dirty="0" smtClean="0"/>
              <a:t>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bili</a:t>
            </a:r>
            <a:r>
              <a:rPr lang="en-US" i="1" dirty="0" smtClean="0"/>
              <a:t> u </a:t>
            </a:r>
            <a:r>
              <a:rPr lang="en-US" i="1" dirty="0" err="1" smtClean="0"/>
              <a:t>prednosti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28600"/>
            <a:ext cx="7848600" cy="5791200"/>
          </a:xfrm>
        </p:spPr>
        <p:txBody>
          <a:bodyPr/>
          <a:lstStyle/>
          <a:p>
            <a:r>
              <a:rPr lang="en-US" sz="3200" i="1" dirty="0" err="1" smtClean="0"/>
              <a:t>Bitka</a:t>
            </a:r>
            <a:r>
              <a:rPr lang="en-US" sz="3200" i="1" dirty="0" smtClean="0"/>
              <a:t> je </a:t>
            </a:r>
            <a:r>
              <a:rPr lang="en-US" sz="3200" i="1" dirty="0" err="1" smtClean="0"/>
              <a:t>pocela</a:t>
            </a:r>
            <a:r>
              <a:rPr lang="en-US" sz="3200" i="1" dirty="0" smtClean="0"/>
              <a:t> 1. </a:t>
            </a:r>
            <a:r>
              <a:rPr lang="en-US" sz="3200" i="1" dirty="0" err="1" smtClean="0"/>
              <a:t>Jula</a:t>
            </a:r>
            <a:r>
              <a:rPr lang="en-US" sz="3200" i="1" dirty="0" smtClean="0"/>
              <a:t> 1916 </a:t>
            </a:r>
            <a:r>
              <a:rPr lang="en-US" sz="3200" i="1" dirty="0" err="1" smtClean="0"/>
              <a:t>godine</a:t>
            </a:r>
            <a:r>
              <a:rPr lang="en-US" sz="3200" i="1" dirty="0" smtClean="0"/>
              <a:t>. Tog </a:t>
            </a:r>
            <a:r>
              <a:rPr lang="en-US" sz="3200" i="1" dirty="0" err="1" smtClean="0"/>
              <a:t>dana</a:t>
            </a:r>
            <a:r>
              <a:rPr lang="en-US" sz="3200" i="1" dirty="0" smtClean="0"/>
              <a:t> je </a:t>
            </a:r>
            <a:r>
              <a:rPr lang="en-US" sz="3200" i="1" dirty="0" err="1" smtClean="0"/>
              <a:t>iz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britanske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vojske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izbaceno</a:t>
            </a:r>
            <a:r>
              <a:rPr lang="en-US" sz="3200" i="1" dirty="0" smtClean="0"/>
              <a:t> 57.470 </a:t>
            </a:r>
            <a:r>
              <a:rPr lang="en-US" sz="3200" i="1" dirty="0" err="1" smtClean="0"/>
              <a:t>vojnika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od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kojih</a:t>
            </a:r>
            <a:r>
              <a:rPr lang="en-US" sz="3200" i="1" dirty="0" smtClean="0"/>
              <a:t> je 19.240 </a:t>
            </a:r>
            <a:r>
              <a:rPr lang="en-US" sz="3200" i="1" dirty="0" err="1" smtClean="0"/>
              <a:t>poginulo</a:t>
            </a:r>
            <a:r>
              <a:rPr lang="en-US" sz="3200" i="1" dirty="0" smtClean="0"/>
              <a:t>. To je bio </a:t>
            </a:r>
            <a:r>
              <a:rPr lang="en-US" sz="3200" i="1" dirty="0" err="1" smtClean="0"/>
              <a:t>jedan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od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najvecih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gubitaka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britanske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vojske</a:t>
            </a:r>
            <a:r>
              <a:rPr lang="en-US" sz="3200" i="1" dirty="0" smtClean="0"/>
              <a:t>. </a:t>
            </a:r>
          </a:p>
          <a:p>
            <a:endParaRPr lang="en-US" sz="3200" i="1" dirty="0"/>
          </a:p>
        </p:txBody>
      </p:sp>
      <p:pic>
        <p:nvPicPr>
          <p:cNvPr id="4" name="Picture 3" descr="351---Image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590800"/>
            <a:ext cx="5600700" cy="3324225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4572000" y="228600"/>
            <a:ext cx="3657600" cy="6324600"/>
          </a:xfrm>
        </p:spPr>
        <p:txBody>
          <a:bodyPr>
            <a:normAutofit/>
          </a:bodyPr>
          <a:lstStyle/>
          <a:p>
            <a:r>
              <a:rPr lang="en-US" sz="2400" i="1" dirty="0" err="1" smtClean="0"/>
              <a:t>Bitka</a:t>
            </a:r>
            <a:r>
              <a:rPr lang="en-US" sz="2400" i="1" dirty="0" smtClean="0"/>
              <a:t> je </a:t>
            </a:r>
            <a:r>
              <a:rPr lang="en-US" sz="2400" i="1" dirty="0" err="1" smtClean="0"/>
              <a:t>pocela</a:t>
            </a:r>
            <a:r>
              <a:rPr lang="en-US" sz="2400" i="1" dirty="0" smtClean="0"/>
              <a:t> u 7:30 </a:t>
            </a:r>
            <a:r>
              <a:rPr lang="en-US" sz="2400" i="1" dirty="0" err="1" smtClean="0"/>
              <a:t>ujutru</a:t>
            </a:r>
            <a:r>
              <a:rPr lang="en-US" sz="2400" i="1" dirty="0" smtClean="0"/>
              <a:t>. 10 </a:t>
            </a:r>
            <a:r>
              <a:rPr lang="en-US" sz="2400" i="1" dirty="0" err="1" smtClean="0"/>
              <a:t>minuta</a:t>
            </a:r>
            <a:r>
              <a:rPr lang="en-US" sz="2400" i="1" dirty="0" smtClean="0"/>
              <a:t> pre toga, </a:t>
            </a:r>
            <a:r>
              <a:rPr lang="en-US" sz="2400" i="1" dirty="0" err="1" smtClean="0"/>
              <a:t>tunel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minama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Houtorn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Ridz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utvrdjenja</a:t>
            </a:r>
            <a:r>
              <a:rPr lang="en-US" sz="2400" i="1" dirty="0" smtClean="0"/>
              <a:t>, je </a:t>
            </a:r>
            <a:r>
              <a:rPr lang="en-US" sz="2400" i="1" dirty="0" err="1" smtClean="0"/>
              <a:t>dignut</a:t>
            </a:r>
            <a:r>
              <a:rPr lang="en-US" sz="2400" i="1" dirty="0" smtClean="0"/>
              <a:t> u </a:t>
            </a:r>
            <a:r>
              <a:rPr lang="en-US" sz="2400" i="1" dirty="0" err="1" smtClean="0"/>
              <a:t>vazduh</a:t>
            </a:r>
            <a:r>
              <a:rPr lang="en-US" sz="2400" i="1" dirty="0" smtClean="0"/>
              <a:t>, a 8 </a:t>
            </a:r>
            <a:r>
              <a:rPr lang="en-US" sz="2400" i="1" dirty="0" err="1" smtClean="0"/>
              <a:t>miniuta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kasnije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ostatak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tunela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minama</a:t>
            </a:r>
            <a:r>
              <a:rPr lang="en-US" sz="2400" i="1" dirty="0" smtClean="0"/>
              <a:t> je </a:t>
            </a:r>
            <a:r>
              <a:rPr lang="en-US" sz="2400" i="1" dirty="0" err="1" smtClean="0"/>
              <a:t>takodje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eksplodirao</a:t>
            </a:r>
            <a:r>
              <a:rPr lang="en-US" sz="2400" i="1" dirty="0" smtClean="0"/>
              <a:t>.</a:t>
            </a:r>
          </a:p>
          <a:p>
            <a:endParaRPr lang="en-US" sz="2400" i="1" dirty="0" smtClean="0"/>
          </a:p>
          <a:p>
            <a:endParaRPr lang="en-US" sz="2400" i="1" dirty="0" smtClean="0"/>
          </a:p>
          <a:p>
            <a:r>
              <a:rPr lang="en-US" sz="2400" i="1" dirty="0" smtClean="0"/>
              <a:t>U </a:t>
            </a:r>
            <a:r>
              <a:rPr lang="en-US" sz="2400" i="1" dirty="0" err="1" smtClean="0"/>
              <a:t>trenutku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pocetka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bitke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bila</a:t>
            </a:r>
            <a:r>
              <a:rPr lang="en-US" sz="2400" i="1" dirty="0" smtClean="0"/>
              <a:t> je </a:t>
            </a:r>
            <a:r>
              <a:rPr lang="en-US" sz="2400" i="1" dirty="0" err="1" smtClean="0"/>
              <a:t>potpuna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tisina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Kada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protivnici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zapucali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cula</a:t>
            </a:r>
            <a:r>
              <a:rPr lang="en-US" sz="2400" i="1" dirty="0" smtClean="0"/>
              <a:t> se </a:t>
            </a:r>
            <a:r>
              <a:rPr lang="en-US" sz="2400" i="1" dirty="0" err="1" smtClean="0"/>
              <a:t>pistaljka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koja</a:t>
            </a:r>
            <a:r>
              <a:rPr lang="en-US" sz="2400" i="1" dirty="0" smtClean="0"/>
              <a:t> je </a:t>
            </a:r>
            <a:r>
              <a:rPr lang="en-US" sz="2400" i="1" dirty="0" err="1" smtClean="0"/>
              <a:t>pozivala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pesadiju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izadje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iz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rovova</a:t>
            </a:r>
            <a:r>
              <a:rPr lang="en-US" sz="2400" i="1" dirty="0" smtClean="0"/>
              <a:t>.</a:t>
            </a:r>
          </a:p>
          <a:p>
            <a:pPr>
              <a:buNone/>
            </a:pP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7" name="Left Arrow 6"/>
          <p:cNvSpPr/>
          <p:nvPr/>
        </p:nvSpPr>
        <p:spPr>
          <a:xfrm>
            <a:off x="4876800" y="2895600"/>
            <a:ext cx="914400" cy="762000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awthorn_Ridge_mine_1_July_19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14400"/>
            <a:ext cx="4154037" cy="51816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Henry </a:t>
            </a:r>
            <a:r>
              <a:rPr lang="en-US" sz="2800" dirty="0" err="1" smtClean="0"/>
              <a:t>Wiliams</a:t>
            </a:r>
            <a:r>
              <a:rPr lang="en-US" sz="2800" dirty="0" smtClean="0"/>
              <a:t>, </a:t>
            </a:r>
            <a:r>
              <a:rPr lang="en-US" sz="2800" dirty="0" err="1" smtClean="0"/>
              <a:t>mladji</a:t>
            </a:r>
            <a:r>
              <a:rPr lang="en-US" sz="2800" dirty="0" smtClean="0"/>
              <a:t> </a:t>
            </a:r>
            <a:r>
              <a:rPr lang="en-US" sz="2800" dirty="0" err="1" smtClean="0"/>
              <a:t>oficir</a:t>
            </a:r>
            <a:r>
              <a:rPr lang="en-US" sz="2800" dirty="0" smtClean="0"/>
              <a:t>, </a:t>
            </a:r>
            <a:r>
              <a:rPr lang="en-US" sz="2800" dirty="0" err="1" smtClean="0"/>
              <a:t>opisao</a:t>
            </a:r>
            <a:r>
              <a:rPr lang="en-US" sz="2800" dirty="0" smtClean="0"/>
              <a:t> je to </a:t>
            </a:r>
            <a:r>
              <a:rPr lang="en-US" sz="2800" dirty="0" err="1" smtClean="0"/>
              <a:t>ovako</a:t>
            </a:r>
            <a:endParaRPr lang="en-US" sz="2800" dirty="0" smtClean="0"/>
          </a:p>
          <a:p>
            <a:r>
              <a:rPr lang="en-US" sz="2800" dirty="0" smtClean="0"/>
              <a:t>„</a:t>
            </a:r>
            <a:r>
              <a:rPr lang="en-US" sz="2800" i="1" dirty="0" err="1" smtClean="0"/>
              <a:t>Vidim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kako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ljudi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ustaju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kreću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hodom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napred</a:t>
            </a:r>
            <a:r>
              <a:rPr lang="en-US" sz="2800" i="1" dirty="0" smtClean="0"/>
              <a:t>;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ja</a:t>
            </a:r>
            <a:r>
              <a:rPr lang="en-US" sz="2800" i="1" dirty="0" smtClean="0"/>
              <a:t> s </a:t>
            </a:r>
            <a:r>
              <a:rPr lang="en-US" sz="2800" i="1" dirty="0" err="1" smtClean="0"/>
              <a:t>njima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polazim</a:t>
            </a:r>
            <a:r>
              <a:rPr lang="en-US" sz="2800" i="1" dirty="0" smtClean="0"/>
              <a:t>, u </a:t>
            </a:r>
            <a:r>
              <a:rPr lang="en-US" sz="2800" i="1" dirty="0" err="1" smtClean="0"/>
              <a:t>jednom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staklenom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delirijumu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gde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vidimo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neki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od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nas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kao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zastanu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pognu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glavu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pažljivo</a:t>
            </a:r>
            <a:r>
              <a:rPr lang="en-US" sz="2800" i="1" dirty="0" smtClean="0"/>
              <a:t> se </a:t>
            </a:r>
            <a:r>
              <a:rPr lang="en-US" sz="2800" i="1" dirty="0" err="1" smtClean="0"/>
              <a:t>spuste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kolena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prevale</a:t>
            </a:r>
            <a:r>
              <a:rPr lang="en-US" sz="2800" i="1" dirty="0" smtClean="0"/>
              <a:t> se </a:t>
            </a:r>
            <a:r>
              <a:rPr lang="en-US" sz="2800" i="1" dirty="0" err="1" smtClean="0"/>
              <a:t>na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jednu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stranu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leže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nepomično</a:t>
            </a:r>
            <a:r>
              <a:rPr lang="en-US" sz="2800" i="1" dirty="0" smtClean="0"/>
              <a:t>. </a:t>
            </a:r>
            <a:r>
              <a:rPr lang="en-US" sz="2800" i="1" dirty="0" err="1" smtClean="0"/>
              <a:t>Drugi</a:t>
            </a:r>
            <a:r>
              <a:rPr lang="en-US" sz="2800" i="1" dirty="0" smtClean="0"/>
              <a:t> se </a:t>
            </a:r>
            <a:r>
              <a:rPr lang="en-US" sz="2800" i="1" dirty="0" err="1" smtClean="0"/>
              <a:t>valjaju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kotrljaju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urličići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u </a:t>
            </a:r>
            <a:r>
              <a:rPr lang="en-US" sz="2800" i="1" dirty="0" err="1" smtClean="0"/>
              <a:t>najvećem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strahu</a:t>
            </a:r>
            <a:r>
              <a:rPr lang="en-US" sz="2800" i="1" dirty="0" smtClean="0"/>
              <a:t> me </a:t>
            </a:r>
            <a:r>
              <a:rPr lang="en-US" sz="2800" i="1" dirty="0" err="1" smtClean="0"/>
              <a:t>grabe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za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nogavice</a:t>
            </a:r>
            <a:r>
              <a:rPr lang="en-US" sz="2800" i="1" dirty="0" smtClean="0"/>
              <a:t>, a </a:t>
            </a:r>
            <a:r>
              <a:rPr lang="en-US" sz="2800" i="1" dirty="0" err="1" smtClean="0"/>
              <a:t>ja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moram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</a:t>
            </a:r>
            <a:r>
              <a:rPr lang="en-US" sz="2800" i="1" dirty="0" smtClean="0"/>
              <a:t> se </a:t>
            </a:r>
            <a:r>
              <a:rPr lang="en-US" sz="2800" i="1" dirty="0" err="1" smtClean="0"/>
              <a:t>otržem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od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njih</a:t>
            </a:r>
            <a:r>
              <a:rPr lang="en-US" sz="2800" i="1" dirty="0" smtClean="0"/>
              <a:t>, a </a:t>
            </a:r>
            <a:r>
              <a:rPr lang="en-US" sz="2800" i="1" dirty="0" err="1" smtClean="0"/>
              <a:t>prašina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iblato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na</a:t>
            </a:r>
            <a:r>
              <a:rPr lang="en-US" sz="2800" i="1" dirty="0" smtClean="0"/>
              <a:t> mom </a:t>
            </a:r>
            <a:r>
              <a:rPr lang="en-US" sz="2800" i="1" dirty="0" err="1" smtClean="0"/>
              <a:t>ogrtaču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polako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menjaju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boju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iz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sive</a:t>
            </a:r>
            <a:r>
              <a:rPr lang="en-US" sz="2800" i="1" dirty="0" smtClean="0"/>
              <a:t> u </a:t>
            </a:r>
            <a:r>
              <a:rPr lang="en-US" sz="2800" i="1" dirty="0" err="1" smtClean="0"/>
              <a:t>crvenu</a:t>
            </a:r>
            <a:r>
              <a:rPr lang="en-US" sz="2800" i="1" dirty="0" smtClean="0"/>
              <a:t>.”</a:t>
            </a:r>
            <a:endParaRPr lang="en-US" sz="2800" dirty="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762000"/>
            <a:ext cx="7772400" cy="4572000"/>
          </a:xfrm>
        </p:spPr>
        <p:txBody>
          <a:bodyPr>
            <a:normAutofit/>
          </a:bodyPr>
          <a:lstStyle/>
          <a:p>
            <a:r>
              <a:rPr lang="en-US" sz="2400" i="1" dirty="0" err="1" smtClean="0"/>
              <a:t>Posle</a:t>
            </a:r>
            <a:r>
              <a:rPr lang="en-US" sz="2400" i="1" dirty="0" smtClean="0"/>
              <a:t> 1. </a:t>
            </a:r>
            <a:r>
              <a:rPr lang="en-US" sz="2400" i="1" dirty="0" err="1" smtClean="0"/>
              <a:t>jula</a:t>
            </a:r>
            <a:r>
              <a:rPr lang="en-US" sz="2400" i="1" dirty="0" smtClean="0"/>
              <a:t>, I </a:t>
            </a:r>
            <a:r>
              <a:rPr lang="en-US" sz="2400" i="1" dirty="0" err="1" smtClean="0"/>
              <a:t>Britanija</a:t>
            </a:r>
            <a:r>
              <a:rPr lang="en-US" sz="2400" i="1" dirty="0" smtClean="0"/>
              <a:t> I </a:t>
            </a:r>
            <a:r>
              <a:rPr lang="en-US" sz="2400" i="1" dirty="0" err="1" smtClean="0"/>
              <a:t>Francuska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nastavile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napdaju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ali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Nemci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uvek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uspevali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iskopaju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rovove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za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odbranu</a:t>
            </a:r>
            <a:r>
              <a:rPr lang="en-US" sz="2400" i="1" dirty="0" smtClean="0"/>
              <a:t> pre </a:t>
            </a:r>
            <a:r>
              <a:rPr lang="en-US" sz="2400" i="1" dirty="0" err="1" smtClean="0"/>
              <a:t>sledeceg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napada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Bitka</a:t>
            </a:r>
            <a:r>
              <a:rPr lang="en-US" sz="2400" i="1" dirty="0" smtClean="0"/>
              <a:t> se </a:t>
            </a:r>
            <a:r>
              <a:rPr lang="en-US" sz="2400" i="1" dirty="0" err="1" smtClean="0"/>
              <a:t>zavrsila</a:t>
            </a:r>
            <a:r>
              <a:rPr lang="en-US" sz="2400" i="1" dirty="0" smtClean="0"/>
              <a:t> u </a:t>
            </a:r>
            <a:r>
              <a:rPr lang="en-US" sz="2400" i="1" dirty="0" err="1" smtClean="0"/>
              <a:t>novembru</a:t>
            </a:r>
            <a:r>
              <a:rPr lang="en-US" sz="2400" i="1" dirty="0" smtClean="0"/>
              <a:t> 1916 </a:t>
            </a:r>
            <a:r>
              <a:rPr lang="en-US" sz="2400" i="1" dirty="0" err="1" smtClean="0"/>
              <a:t>godine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kada</a:t>
            </a:r>
            <a:r>
              <a:rPr lang="en-US" sz="2400" i="1" dirty="0" smtClean="0"/>
              <a:t> je </a:t>
            </a:r>
            <a:r>
              <a:rPr lang="en-US" sz="2400" i="1" dirty="0" err="1" smtClean="0"/>
              <a:t>Britanska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vojska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imala</a:t>
            </a:r>
            <a:r>
              <a:rPr lang="en-US" sz="2400" i="1" dirty="0" smtClean="0"/>
              <a:t> 420 000 </a:t>
            </a:r>
            <a:r>
              <a:rPr lang="en-US" sz="2400" i="1" dirty="0" err="1" smtClean="0"/>
              <a:t>ranjenih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Francuska</a:t>
            </a:r>
            <a:r>
              <a:rPr lang="en-US" sz="2400" i="1" dirty="0" smtClean="0"/>
              <a:t> 200 000, a </a:t>
            </a:r>
            <a:r>
              <a:rPr lang="en-US" sz="2400" i="1" dirty="0" err="1" smtClean="0"/>
              <a:t>Nemacka</a:t>
            </a:r>
            <a:r>
              <a:rPr lang="en-US" sz="2400" i="1" dirty="0" smtClean="0"/>
              <a:t> 500 000. </a:t>
            </a:r>
            <a:endParaRPr lang="en-US" sz="2400" i="1" dirty="0"/>
          </a:p>
        </p:txBody>
      </p:sp>
      <p:pic>
        <p:nvPicPr>
          <p:cNvPr id="4" name="Picture 3" descr="bitka_na_so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1" y="2667000"/>
            <a:ext cx="3581400" cy="3374136"/>
          </a:xfrm>
          <a:prstGeom prst="rect">
            <a:avLst/>
          </a:prstGeom>
        </p:spPr>
      </p:pic>
      <p:pic>
        <p:nvPicPr>
          <p:cNvPr id="5" name="Picture 4" descr="trec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971800"/>
            <a:ext cx="3810000" cy="266700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i="1" dirty="0" err="1" smtClean="0"/>
              <a:t>Nemci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nakon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bitke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smislili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novi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nacin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dubinske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odbrane</a:t>
            </a:r>
            <a:r>
              <a:rPr lang="en-US" sz="2400" i="1" dirty="0" smtClean="0"/>
              <a:t>:</a:t>
            </a:r>
          </a:p>
          <a:p>
            <a:r>
              <a:rPr lang="en-US" sz="2400" i="1" dirty="0" err="1" smtClean="0"/>
              <a:t>Prednja</a:t>
            </a:r>
            <a:r>
              <a:rPr lang="en-US" sz="2400" i="1" dirty="0" smtClean="0"/>
              <a:t> (</a:t>
            </a:r>
            <a:r>
              <a:rPr lang="en-US" sz="2400" i="1" dirty="0" err="1" smtClean="0"/>
              <a:t>isturena</a:t>
            </a:r>
            <a:r>
              <a:rPr lang="en-US" sz="2400" i="1" dirty="0" smtClean="0"/>
              <a:t>) </a:t>
            </a:r>
            <a:r>
              <a:rPr lang="en-US" sz="2400" i="1" dirty="0" err="1" smtClean="0"/>
              <a:t>zona</a:t>
            </a:r>
            <a:endParaRPr lang="en-US" sz="2400" i="1" dirty="0" smtClean="0"/>
          </a:p>
          <a:p>
            <a:r>
              <a:rPr lang="en-US" sz="2400" i="1" dirty="0" err="1" smtClean="0"/>
              <a:t>Bojna</a:t>
            </a:r>
            <a:r>
              <a:rPr lang="en-US" sz="2400" i="1" dirty="0" smtClean="0"/>
              <a:t> (</a:t>
            </a:r>
            <a:r>
              <a:rPr lang="en-US" sz="2400" i="1" dirty="0" err="1" smtClean="0"/>
              <a:t>dubinska</a:t>
            </a:r>
            <a:r>
              <a:rPr lang="en-US" sz="2400" i="1" dirty="0" smtClean="0"/>
              <a:t>) </a:t>
            </a:r>
            <a:r>
              <a:rPr lang="en-US" sz="2400" i="1" dirty="0" err="1" smtClean="0"/>
              <a:t>zona</a:t>
            </a:r>
            <a:endParaRPr lang="en-US" sz="2400" i="1" dirty="0" smtClean="0"/>
          </a:p>
          <a:p>
            <a:r>
              <a:rPr lang="en-US" sz="2400" i="1" dirty="0" err="1" smtClean="0"/>
              <a:t>Zadnja</a:t>
            </a:r>
            <a:r>
              <a:rPr lang="en-US" sz="2400" i="1" dirty="0" smtClean="0"/>
              <a:t> (</a:t>
            </a:r>
            <a:r>
              <a:rPr lang="en-US" sz="2400" i="1" dirty="0" err="1" smtClean="0"/>
              <a:t>protivnapadna</a:t>
            </a:r>
            <a:r>
              <a:rPr lang="en-US" sz="2400" i="1" dirty="0" smtClean="0"/>
              <a:t>) </a:t>
            </a:r>
            <a:r>
              <a:rPr lang="en-US" sz="2400" i="1" dirty="0" err="1" smtClean="0"/>
              <a:t>zona</a:t>
            </a:r>
            <a:endParaRPr lang="en-US" sz="2400" i="1" dirty="0" smtClean="0"/>
          </a:p>
          <a:p>
            <a:endParaRPr lang="en-US" sz="2400" i="1" dirty="0" smtClean="0"/>
          </a:p>
          <a:p>
            <a:pPr>
              <a:buNone/>
            </a:pPr>
            <a:r>
              <a:rPr lang="en-US" sz="2400" i="1" dirty="0" err="1" smtClean="0"/>
              <a:t>Tako</a:t>
            </a:r>
            <a:r>
              <a:rPr lang="en-US" sz="2400" i="1" dirty="0" smtClean="0"/>
              <a:t> je </a:t>
            </a:r>
            <a:r>
              <a:rPr lang="en-US" sz="2400" i="1" dirty="0" err="1" smtClean="0"/>
              <a:t>saveznicka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vojska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gubila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jacini</a:t>
            </a:r>
            <a:endParaRPr lang="en-US" sz="2400" i="1" dirty="0" smtClean="0"/>
          </a:p>
          <a:p>
            <a:pPr>
              <a:buNone/>
            </a:pPr>
            <a:r>
              <a:rPr lang="en-US" sz="2400" i="1" dirty="0" err="1" smtClean="0"/>
              <a:t>Britanksa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vojska</a:t>
            </a:r>
            <a:r>
              <a:rPr lang="en-US" sz="2400" i="1" dirty="0" smtClean="0"/>
              <a:t> je </a:t>
            </a:r>
            <a:r>
              <a:rPr lang="en-US" sz="2400" i="1" dirty="0" err="1" smtClean="0"/>
              <a:t>zabelezila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najveci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gubitak</a:t>
            </a:r>
            <a:r>
              <a:rPr lang="en-US" sz="2400" i="1" dirty="0" smtClean="0"/>
              <a:t> u </a:t>
            </a:r>
            <a:r>
              <a:rPr lang="en-US" sz="2400" i="1" dirty="0" err="1" smtClean="0"/>
              <a:t>istoriji</a:t>
            </a:r>
            <a:r>
              <a:rPr lang="en-US" sz="2400" i="1" dirty="0" smtClean="0"/>
              <a:t>  </a:t>
            </a:r>
            <a:r>
              <a:rPr lang="en-US" sz="2400" i="1" dirty="0" err="1" smtClean="0"/>
              <a:t>britanske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armije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rush Script MT" pitchFamily="66" charset="0"/>
              </a:rPr>
              <a:t>•THE END•</a:t>
            </a:r>
          </a:p>
          <a:p>
            <a:pPr algn="ctr">
              <a:buNone/>
            </a:pPr>
            <a:endParaRPr lang="en-US" sz="8800" dirty="0" smtClean="0">
              <a:solidFill>
                <a:schemeClr val="accent3">
                  <a:lumMod val="60000"/>
                  <a:lumOff val="40000"/>
                </a:schemeClr>
              </a:solidFill>
              <a:latin typeface="Brush Script MT" pitchFamily="66" charset="0"/>
            </a:endParaRPr>
          </a:p>
          <a:p>
            <a:pPr algn="r">
              <a:buNone/>
            </a:pPr>
            <a:endParaRPr lang="en-US" sz="4400" dirty="0" smtClean="0">
              <a:solidFill>
                <a:schemeClr val="accent3">
                  <a:lumMod val="60000"/>
                  <a:lumOff val="40000"/>
                </a:schemeClr>
              </a:solidFill>
              <a:latin typeface="Brush Script MT" pitchFamily="66" charset="0"/>
            </a:endParaRPr>
          </a:p>
          <a:p>
            <a:pPr algn="r">
              <a:buNone/>
            </a:pP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VIII1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rush Script MT" pitchFamily="66" charset="0"/>
              </a:rPr>
              <a:t>    ISIDORA TISMA    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311</TotalTime>
  <Words>459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• Битка за Сому •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Tismici</dc:creator>
  <cp:lastModifiedBy>Nastavnik2</cp:lastModifiedBy>
  <cp:revision>33</cp:revision>
  <dcterms:created xsi:type="dcterms:W3CDTF">2014-12-15T16:09:40Z</dcterms:created>
  <dcterms:modified xsi:type="dcterms:W3CDTF">2015-01-08T18:22:09Z</dcterms:modified>
</cp:coreProperties>
</file>